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60" r:id="rId6"/>
    <p:sldId id="269" r:id="rId7"/>
    <p:sldId id="263" r:id="rId8"/>
    <p:sldId id="268" r:id="rId9"/>
    <p:sldId id="261" r:id="rId10"/>
    <p:sldId id="267" r:id="rId11"/>
    <p:sldId id="262" r:id="rId12"/>
    <p:sldId id="266" r:id="rId13"/>
    <p:sldId id="264" r:id="rId14"/>
    <p:sldId id="265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2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2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7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1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0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1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6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5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1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2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81F3C-1F37-431D-9362-95E21B7416BA}" type="datetimeFigureOut">
              <a:rPr lang="ru-RU" smtClean="0"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7397-3E59-4060-9402-8D2FD89E9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2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3376" y="5238955"/>
            <a:ext cx="9212688" cy="1094705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институционального этапа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17-18 декабря</a:t>
            </a:r>
            <a:endParaRPr lang="ru-RU" sz="22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oi-obrazovanie.ucoz.ru/konkurs/uchitel-go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" y="292896"/>
            <a:ext cx="11113438" cy="50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8014" y="426811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ru-RU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Праведникова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Георгиевна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Инструкционные карты в  самостоятельной работе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825625"/>
            <a:ext cx="5791200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854304" cy="390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7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380" y="365125"/>
            <a:ext cx="8732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Швецова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Александровна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Понятие о микроорганизмах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4" y="1794510"/>
            <a:ext cx="5900976" cy="416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73714"/>
            <a:ext cx="5932170" cy="418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xn--44-6kcadhwnl3cfdx.xn--p1ai/soligalich/PublishingImages/SitePages/%D0%9F%D0%B5%D0%B4%D0%B0%D0%B3%D0%BE%D0%B3%20%D0%B3%D0%BE%D0%B4%D0%B0%20-%202019/TGwr6uIWr9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8" y="167705"/>
            <a:ext cx="2061390" cy="14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Швецова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Александровна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Методика использования приема 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1" y="1859215"/>
            <a:ext cx="5801244" cy="386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85" y="1879543"/>
            <a:ext cx="5770765" cy="384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99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8940" y="365125"/>
            <a:ext cx="840486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Бородина Августа Борисовна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ПМ.05 Замерщик: введение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4" y="1863090"/>
            <a:ext cx="5798106" cy="386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63090"/>
            <a:ext cx="5798106" cy="386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xn--44-6kcadhwnl3cfdx.xn--p1ai/soligalich/PublishingImages/SitePages/%D0%9F%D0%B5%D0%B4%D0%B0%D0%B3%D0%BE%D0%B3%20%D0%B3%D0%BE%D0%B4%D0%B0%20-%202019/TGwr6uIWr9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4" y="306419"/>
            <a:ext cx="2061390" cy="14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Бородина Августа Борисовна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мастер-класса: Сквозная задача как средство устойчивой мотивации студентов при изучении профессиональных модулей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250"/>
            <a:ext cx="51816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3655060"/>
            <a:ext cx="4804410" cy="320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70" y="1776730"/>
            <a:ext cx="5090160" cy="339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2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630" y="266992"/>
            <a:ext cx="10515600" cy="62928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Жюри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516">
            <a:off x="6941820" y="3523774"/>
            <a:ext cx="5250180" cy="33248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3538"/>
            <a:ext cx="5250179" cy="3305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496">
            <a:off x="6941820" y="702627"/>
            <a:ext cx="5250180" cy="35001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892"/>
            <a:ext cx="5250178" cy="3477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https://im0-tub-ru.yandex.net/i?id=6bb15c8803c2062cd4a8b9fe9fb348b9&amp;n=33&amp;w=233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79" y="2166870"/>
            <a:ext cx="3680323" cy="2369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869" y="785612"/>
            <a:ext cx="7760971" cy="8854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конкурса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ru-RU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9976" y="1863090"/>
            <a:ext cx="5682214" cy="4679633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</a:t>
            </a: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урока: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Вводное учебное занятие -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занятие по изучению и первичному закреплению нового материала и способов деятельности 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занятие по совершенствованию знаний, умений, деятельности 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Подгрупповые (в парах,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95060" y="1863090"/>
            <a:ext cx="5703570" cy="467963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деятельности по теме: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 в формировании ПК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Сквозная задача при изучении ПМ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упражнения в системе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технологии критического мышления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Инструкционные карты в самостоятельной работе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Интернет-технологии в освоении ПК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3927" y="139281"/>
            <a:ext cx="8810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" algn="r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«Всякое настоящее образование добывается путем только самообразования»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Э.Берк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</p:txBody>
      </p:sp>
      <p:pic>
        <p:nvPicPr>
          <p:cNvPr id="3076" name="Picture 4" descr="http://xn--44-6kcadhwnl3cfdx.xn--p1ai/soligalich/PublishingImages/SitePages/%D0%9F%D0%B5%D0%B4%D0%B0%D0%B3%D0%BE%D0%B3%20%D0%B3%D0%BE%D0%B4%D0%B0%20-%202019/TGwr6uIWr9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8" y="228106"/>
            <a:ext cx="2061390" cy="14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740" y="365125"/>
            <a:ext cx="8862060" cy="132556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Подлесная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Викторовна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Оплата труда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30" y="1972661"/>
            <a:ext cx="5467018" cy="347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xn--44-6kcadhwnl3cfdx.xn--p1ai/soligalich/PublishingImages/SitePages/%D0%9F%D0%B5%D0%B4%D0%B0%D0%B3%D0%BE%D0%B3%20%D0%B3%D0%BE%D0%B4%D0%B0%20-%202019/TGwr6uIWr9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8" y="306419"/>
            <a:ext cx="2061390" cy="14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1972661"/>
            <a:ext cx="6238875" cy="345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1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540" y="365125"/>
            <a:ext cx="104622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Подлесная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Викторовна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Создание интерактивных упражнений в системе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Aps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2160269"/>
            <a:ext cx="5676678" cy="382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2154552"/>
            <a:ext cx="5529319" cy="382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47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098" y="365125"/>
            <a:ext cx="88529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Каргопольцева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Эколого-правовая ответственность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4418"/>
            <a:ext cx="5591384" cy="397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xn--44-6kcadhwnl3cfdx.xn--p1ai/soligalich/PublishingImages/SitePages/%D0%9F%D0%B5%D0%B4%D0%B0%D0%B3%D0%BE%D0%B3%20%D0%B3%D0%BE%D0%B4%D0%B0%20-%202019/TGwr6uIWr9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8" y="306419"/>
            <a:ext cx="2061390" cy="14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" y="2104418"/>
            <a:ext cx="5424092" cy="406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5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Каргопольцева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Деловые игры как ресурс формирования профессиональных компетенций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8194"/>
            <a:ext cx="5562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61213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4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7540" y="365125"/>
            <a:ext cx="85496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Ичетовкина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атьяна Владимировна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Разработка приложения «Веселый калькулятор»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9" y="1897380"/>
            <a:ext cx="5746671" cy="383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97380"/>
            <a:ext cx="5746671" cy="383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xn--44-6kcadhwnl3cfdx.xn--p1ai/soligalich/PublishingImages/SitePages/%D0%9F%D0%B5%D0%B4%D0%B0%D0%B3%D0%BE%D0%B3%20%D0%B3%D0%BE%D0%B4%D0%B0%20-%202019/TGwr6uIWr9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8" y="228106"/>
            <a:ext cx="2061390" cy="14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210" y="365125"/>
            <a:ext cx="1118997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Ичетовкина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атьяна Владимировна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Применение информационных технологий в освоении профессиональных компетенций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2274094"/>
            <a:ext cx="5783580" cy="385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783580" cy="385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5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098" y="365125"/>
            <a:ext cx="86967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Праведникова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Георгиевна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Решение задач на топографической карте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907858"/>
            <a:ext cx="5722620" cy="403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91" y="1907858"/>
            <a:ext cx="6056709" cy="403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xn--44-6kcadhwnl3cfdx.xn--p1ai/soligalich/PublishingImages/SitePages/%D0%9F%D0%B5%D0%B4%D0%B0%D0%B3%D0%BE%D0%B3%20%D0%B3%D0%BE%D0%B4%D0%B0%20-%202019/TGwr6uIWr9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" y="247715"/>
            <a:ext cx="2061390" cy="14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136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 Итоги институционального этапа 17-18 декабря</vt:lpstr>
      <vt:lpstr>Испытания конкурса  Основа : компетентностный подход</vt:lpstr>
      <vt:lpstr>Подлесная Ольга Викторовна Тема: Оплата труда</vt:lpstr>
      <vt:lpstr>Подлесная Ольга Викторовна Тема: Создание интерактивных упражнений в системе Lening Aps</vt:lpstr>
      <vt:lpstr>Каргопольцева Светлана Владимировна Тема: Эколого-правовая ответственность</vt:lpstr>
      <vt:lpstr>Каргопольцева Светлана Владимировна Тема: Деловые игры как ресурс формирования профессиональных компетенций</vt:lpstr>
      <vt:lpstr>Ичетовкина Татьяна Владимировна Тема: Разработка приложения «Веселый калькулятор»</vt:lpstr>
      <vt:lpstr>Ичетовкина Татьяна Владимировна Тема: Применение информационных технологий в освоении профессиональных компетенций</vt:lpstr>
      <vt:lpstr>Праведникова Ольга Георгиевна Тема: Решение задач на топографической карте</vt:lpstr>
      <vt:lpstr>Праведникова Ольга Георгиевна Тема: Инструкционные карты в  самостоятельной работе</vt:lpstr>
      <vt:lpstr>Швецова Екатерина Александровна Тема: Понятие о микроорганизмах</vt:lpstr>
      <vt:lpstr>Швецова Екатерина Александровна Тема: Методика использования приема «синквейн» </vt:lpstr>
      <vt:lpstr>Бородина Августа Борисовна Тема: ПМ.05 Замерщик: введение</vt:lpstr>
      <vt:lpstr>Бородина Августа Борисовна Тема мастер-класса: Сквозная задача как средство устойчивой мотивации студентов при изучении профессиональных модулей</vt:lpstr>
      <vt:lpstr>Жюри  в работе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институционального этапа 17-18 декабря</dc:title>
  <dc:creator>User</dc:creator>
  <cp:lastModifiedBy>User</cp:lastModifiedBy>
  <cp:revision>17</cp:revision>
  <dcterms:created xsi:type="dcterms:W3CDTF">2019-12-19T07:01:45Z</dcterms:created>
  <dcterms:modified xsi:type="dcterms:W3CDTF">2019-12-20T06:35:45Z</dcterms:modified>
</cp:coreProperties>
</file>